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140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29AF18-A224-7A7A-8FF5-867621BE8911}"/>
              </a:ext>
            </a:extLst>
          </p:cNvPr>
          <p:cNvSpPr txBox="1"/>
          <p:nvPr/>
        </p:nvSpPr>
        <p:spPr>
          <a:xfrm>
            <a:off x="2286000" y="324690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01 and 02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0-Chapter-1-and-2-gonzalez-and-woods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-Chapter-1-and-2-gonzalez-and-woods-10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1-Chapter-1-and-2-gonzalez-and-woods-10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2-Chapter-1-and-2-gonzalez-and-woods-10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3-Chapter-1-and-2-gonzalez-and-woods-10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4-Chapter-1-and-2-gonzalez-and-woods-10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5-Chapter-1-and-2-gonzalez-and-woods-10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6-Chapter-1-and-2-gonzalez-and-woods-10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7-Chapter-1-and-2-gonzalez-and-woods-10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8-Chapter-1-and-2-gonzalez-and-woods-10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9-Chapter-1-and-2-gonzalez-and-woods-10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1-Chapter-1-and-2-gonzalez-and-woods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0-Chapter-1-and-2-gonzalez-and-woods-1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1-Chapter-1-and-2-gonzalez-and-woods-1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2-Chapter-1-and-2-gonzalez-and-woods-1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3-Chapter-1-and-2-gonzalez-and-woods-1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4-Chapter-1-and-2-gonzalez-and-woods-1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2-Chapter-1-and-2-gonzalez-and-woods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3-Chapter-1-and-2-gonzalez-and-woods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4-Chapter-1-and-2-gonzalez-and-woods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5-Chapter-1-and-2-gonzalez-and-woods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6-Chapter-1-and-2-gonzalez-and-woods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7-Chapter-1-and-2-gonzalez-and-woods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8-Chapter-1-and-2-gonzalez-and-woods-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9-Chapter-1-and-2-gonzalez-and-woods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2-Chapter-1-and-2-gonzalez-and-woods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0-Chapter-1-and-2-gonzalez-and-woods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1-Chapter-1-and-2-gonzalez-and-woods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2-Chapter-1-and-2-gonzalez-and-woods-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3-Chapter-1-and-2-gonzalez-and-woods-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4-Chapter-1-and-2-gonzalez-and-woods-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5-Chapter-1-and-2-gonzalez-and-woods-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6-Chapter-1-and-2-gonzalez-and-woods-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7-Chapter-1-and-2-gonzalez-and-woods-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8-Chapter-1-and-2-gonzalez-and-woods-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9-Chapter-1-and-2-gonzalez-and-woods-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3-Chapter-1-and-2-gonzalez-and-woods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0-Chapter-1-and-2-gonzalez-and-woods-3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1-Chapter-1-and-2-gonzalez-and-woods-3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2-Chapter-1-and-2-gonzalez-and-woods-3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3-Chapter-1-and-2-gonzalez-and-woods-3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4-Chapter-1-and-2-gonzalez-and-woods-3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5-Chapter-1-and-2-gonzalez-and-woods-3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6-Chapter-1-and-2-gonzalez-and-woods-3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7-Chapter-1-and-2-gonzalez-and-woods-3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8-Chapter-1-and-2-gonzalez-and-woods-3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9-Chapter-1-and-2-gonzalez-and-woods-3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4-Chapter-1-and-2-gonzalez-and-woods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0-Chapter-1-and-2-gonzalez-and-woods-4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1-Chapter-1-and-2-gonzalez-and-woods-4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2-Chapter-1-and-2-gonzalez-and-woods-4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3-Chapter-1-and-2-gonzalez-and-woods-4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4-Chapter-1-and-2-gonzalez-and-woods-4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5-Chapter-1-and-2-gonzalez-and-woods-4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6-Chapter-1-and-2-gonzalez-and-woods-4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7-Chapter-1-and-2-gonzalez-and-woods-4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8-Chapter-1-and-2-gonzalez-and-woods-4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9-Chapter-1-and-2-gonzalez-and-woods-4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5-Chapter-1-and-2-gonzalez-and-woods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0-Chapter-1-and-2-gonzalez-and-woods-5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1-Chapter-1-and-2-gonzalez-and-woods-5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2-Chapter-1-and-2-gonzalez-and-woods-5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3-Chapter-1-and-2-gonzalez-and-woods-5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4-Chapter-1-and-2-gonzalez-and-woods-5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5-Chapter-1-and-2-gonzalez-and-woods-5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2-Chapter-1-and-2-gonzalez-and-woods-3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7-Chapter-1-and-2-gonzalez-and-woods-5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8-Chapter-1-and-2-gonzalez-and-woods-5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9-Chapter-1-and-2-gonzalez-and-woods-5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6-Chapter-1-and-2-gonzalez-and-woods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0-Chapter-1-and-2-gonzalez-and-woods-6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1-Chapter-1-and-2-gonzalez-and-woods-6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2-Chapter-1-and-2-gonzalez-and-woods-6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3-Chapter-1-and-2-gonzalez-and-woods-6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4-Chapter-1-and-2-gonzalez-and-woods-6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5-Chapter-1-and-2-gonzalez-and-woods-6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6-Chapter-1-and-2-gonzalez-and-woods-6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7-Chapter-1-and-2-gonzalez-and-woods-6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8-Chapter-1-and-2-gonzalez-and-woods-6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9-Chapter-1-and-2-gonzalez-and-woods-6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7-Chapter-1-and-2-gonzalez-and-woods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0-Chapter-1-and-2-gonzalez-and-woods-7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1-Chapter-1-and-2-gonzalez-and-woods-7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2-Chapter-1-and-2-gonzalez-and-woods-7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3-Chapter-1-and-2-gonzalez-and-woods-7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4-Chapter-1-and-2-gonzalez-and-woods-7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5-Chapter-1-and-2-gonzalez-and-woods-7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6-Chapter-1-and-2-gonzalez-and-woods-7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7-Chapter-1-and-2-gonzalez-and-woods-7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8-Chapter-1-and-2-gonzalez-and-woods-7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9-Chapter-1-and-2-gonzalez-and-woods-7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8-Chapter-1-and-2-gonzalez-and-woods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0-Chapter-1-and-2-gonzalez-and-woods-8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1-Chapter-1-and-2-gonzalez-and-woods-8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2-Chapter-1-and-2-gonzalez-and-woods-8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3-Chapter-1-and-2-gonzalez-and-woods-8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4-Chapter-1-and-2-gonzalez-and-woods-8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5-Chapter-1-and-2-gonzalez-and-woods-8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6-Chapter-1-and-2-gonzalez-and-woods-8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7-Chapter-1-and-2-gonzalez-and-woods-8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8-Chapter-1-and-2-gonzalez-and-woods-8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9-Chapter-1-and-2-gonzalez-and-woods-8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9-Chapter-1-and-2-gonzalez-and-woods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0-Chapter-1-and-2-gonzalez-and-woods-9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1-Chapter-1-and-2-gonzalez-and-woods-9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2-Chapter-1-and-2-gonzalez-and-woods-9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3-Chapter-1-and-2-gonzalez-and-woods-9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4-Chapter-1-and-2-gonzalez-and-woods-9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5-Chapter-1-and-2-gonzalez-and-woods-9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6-Chapter-1-and-2-gonzalez-and-woods-9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7-Chapter-1-and-2-gonzalez-and-woods-9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8-Chapter-1-and-2-gonzalez-and-woods-9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9-Chapter-1-and-2-gonzalez-and-woods-9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</Words>
  <Application>Microsoft Office PowerPoint</Application>
  <PresentationFormat>On-screen Show (4:3)</PresentationFormat>
  <Paragraphs>1</Paragraphs>
  <Slides>114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8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Harun Rashid</cp:lastModifiedBy>
  <cp:revision>2</cp:revision>
  <dcterms:created xsi:type="dcterms:W3CDTF">2013-01-27T09:14:16Z</dcterms:created>
  <dcterms:modified xsi:type="dcterms:W3CDTF">2025-07-15T05:08:24Z</dcterms:modified>
  <cp:category/>
</cp:coreProperties>
</file>